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80" r:id="rId4"/>
    <p:sldMasterId id="2147483682" r:id="rId5"/>
  </p:sldMasterIdLst>
  <p:notesMasterIdLst>
    <p:notesMasterId r:id="rId21"/>
  </p:notesMasterIdLst>
  <p:sldIdLst>
    <p:sldId id="258" r:id="rId6"/>
    <p:sldId id="260" r:id="rId7"/>
    <p:sldId id="261" r:id="rId8"/>
    <p:sldId id="280" r:id="rId9"/>
    <p:sldId id="282" r:id="rId10"/>
    <p:sldId id="284" r:id="rId11"/>
    <p:sldId id="287" r:id="rId12"/>
    <p:sldId id="286" r:id="rId13"/>
    <p:sldId id="288" r:id="rId14"/>
    <p:sldId id="289" r:id="rId15"/>
    <p:sldId id="293" r:id="rId16"/>
    <p:sldId id="290" r:id="rId17"/>
    <p:sldId id="291" r:id="rId18"/>
    <p:sldId id="292" r:id="rId19"/>
    <p:sldId id="275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/>
    <p:restoredTop sz="94686"/>
  </p:normalViewPr>
  <p:slideViewPr>
    <p:cSldViewPr>
      <p:cViewPr>
        <p:scale>
          <a:sx n="59" d="100"/>
          <a:sy n="59" d="100"/>
        </p:scale>
        <p:origin x="1032" y="2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E925-EB03-FB44-A04C-31390A899C3B}" type="datetimeFigureOut">
              <a:rPr lang="en-US" smtClean="0"/>
              <a:t>1/17/18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72050" y="10482263"/>
            <a:ext cx="2236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750" y="244475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IANR Web Manager Network 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anrmedia.unl.edu/resources/html-and-css-style-guide" TargetMode="External"/><Relationship Id="rId4" Type="http://schemas.openxmlformats.org/officeDocument/2006/relationships/hyperlink" Target="https://ianrmedia.unl.edu/resources" TargetMode="External"/><Relationship Id="rId5" Type="http://schemas.openxmlformats.org/officeDocument/2006/relationships/hyperlink" Target="https://ucomm.unl.edu/signature-genera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10bestdesign.com/dirtymarku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609563"/>
            <a:ext cx="15773399" cy="4089428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IANR WEB MANAGER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0501" y="6416675"/>
            <a:ext cx="9563099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Meeting 1/18/2018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9:00 a.m.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2225675"/>
            <a:ext cx="13030199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HTML/CSS Style Guide Dictates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749675"/>
            <a:ext cx="10134600" cy="6629399"/>
          </a:xfrm>
        </p:spPr>
        <p:txBody>
          <a:bodyPr/>
          <a:lstStyle/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How many spaces to indent tags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How comments should look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Which letter case to use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When to start a new line 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Which units to use (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, rem,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px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50" y="3368675"/>
            <a:ext cx="8079880" cy="67358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99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1692275"/>
            <a:ext cx="14325600" cy="90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2225675"/>
            <a:ext cx="9601200" cy="19050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DirtyMarkup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Tool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leanup HTML and CSS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1186" y="4412645"/>
            <a:ext cx="13613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charset="0"/>
                <a:ea typeface="Arial" charset="0"/>
                <a:cs typeface="Arial" charset="0"/>
              </a:rPr>
              <a:t>https://www.10bestdesign.com/dirtymarkup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/</a:t>
            </a:r>
          </a:p>
          <a:p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50" y="1387475"/>
            <a:ext cx="4533900" cy="86859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041665" y="3178175"/>
            <a:ext cx="1496785" cy="9525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965465" y="3368675"/>
            <a:ext cx="1572985" cy="32004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053082" y="2474010"/>
            <a:ext cx="31795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  settings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2526" y="5682093"/>
            <a:ext cx="111991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Adds missing closing tags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Lowercases all tags and attributes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Indents child code 2 spaces</a:t>
            </a:r>
          </a:p>
          <a:p>
            <a:pPr marL="571500" indent="-571500">
              <a:spcBef>
                <a:spcPts val="600"/>
              </a:spcBef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Removes extra returns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2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9970" y="2207867"/>
            <a:ext cx="3657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928850" y="2270753"/>
            <a:ext cx="3657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After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" y="3406321"/>
            <a:ext cx="7937498" cy="5156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3274667"/>
            <a:ext cx="8128000" cy="52878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682344" y="2454275"/>
            <a:ext cx="2211158" cy="1157257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93502" y="1947588"/>
            <a:ext cx="505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Should be lowercase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69746" y="4490767"/>
            <a:ext cx="2211158" cy="1157257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77729" y="3890602"/>
            <a:ext cx="295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Should not have a return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974674" y="6042977"/>
            <a:ext cx="2402336" cy="15964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77729" y="5709178"/>
            <a:ext cx="29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Missing &lt;/li&gt;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194050" y="7114462"/>
            <a:ext cx="2161722" cy="2400069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0602" y="8914366"/>
            <a:ext cx="832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All &lt;li&gt; tags should be indented 2 spaces they are a child of &lt;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ol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&gt;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584550" y="7538392"/>
            <a:ext cx="3771222" cy="1976138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2225675"/>
            <a:ext cx="13030199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References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673475"/>
            <a:ext cx="17678400" cy="6629399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DirtyMarkup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Tool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2"/>
              </a:rPr>
              <a:t>https</a:t>
            </a:r>
            <a:r>
              <a:rPr lang="en-US" sz="4000" dirty="0">
                <a:latin typeface="Arial" charset="0"/>
                <a:ea typeface="Arial" charset="0"/>
                <a:cs typeface="Arial" charset="0"/>
                <a:hlinkClick r:id="rId2"/>
              </a:rPr>
              <a:t>://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2"/>
              </a:rPr>
              <a:t>www.10bestdesign.com/dirtymarkup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HTML/CSS Style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Guide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>
                <a:latin typeface="Arial" charset="0"/>
                <a:ea typeface="Arial" charset="0"/>
                <a:cs typeface="Arial" charset="0"/>
                <a:hlinkClick r:id="rId3"/>
              </a:rPr>
              <a:t>https://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3"/>
              </a:rPr>
              <a:t>ianrmedia.unl.edu/resources/html-and-css-style-guide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Icon Factory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4"/>
              </a:rPr>
              <a:t>ianrmedia.unl.edu/resources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Email Signature Generator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5"/>
              </a:rPr>
              <a:t>https</a:t>
            </a:r>
            <a:r>
              <a:rPr lang="en-US" sz="4000" dirty="0">
                <a:latin typeface="Arial" charset="0"/>
                <a:ea typeface="Arial" charset="0"/>
                <a:cs typeface="Arial" charset="0"/>
                <a:hlinkClick r:id="rId5"/>
              </a:rPr>
              <a:t>://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5"/>
              </a:rPr>
              <a:t>ucomm.unl.edu/signature-generator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US" sz="4800" b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0" y="3609563"/>
            <a:ext cx="14325601" cy="4089428"/>
          </a:xfrm>
        </p:spPr>
        <p:txBody>
          <a:bodyPr/>
          <a:lstStyle/>
          <a:p>
            <a:r>
              <a:rPr lang="en-US" sz="9600" dirty="0" smtClean="0">
                <a:latin typeface="Arial" charset="0"/>
                <a:ea typeface="Arial" charset="0"/>
                <a:cs typeface="Arial" charset="0"/>
              </a:rPr>
              <a:t>WDN Online Help Chat and Media 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5273675"/>
            <a:ext cx="15925800" cy="4558091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Web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Manager Network Update – </a:t>
            </a:r>
            <a:r>
              <a:rPr lang="en-US" sz="4800" i="1" dirty="0">
                <a:latin typeface="Arial" charset="0"/>
                <a:ea typeface="Arial" charset="0"/>
                <a:cs typeface="Arial" charset="0"/>
              </a:rPr>
              <a:t>Anne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Holz</a:t>
            </a:r>
            <a:endParaRPr lang="en-US" sz="4800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HTML/CSS style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guide – </a:t>
            </a:r>
            <a:r>
              <a:rPr lang="en-US" sz="4800" i="1" dirty="0">
                <a:latin typeface="Arial" charset="0"/>
                <a:ea typeface="Arial" charset="0"/>
                <a:cs typeface="Arial" charset="0"/>
              </a:rPr>
              <a:t>Anne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Holz</a:t>
            </a:r>
            <a:endParaRPr lang="en-US" sz="4800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1200"/>
              </a:spcBef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WDN Live Chat and MediaHub –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Aaron Coleman</a:t>
            </a:r>
          </a:p>
          <a:p>
            <a:pPr algn="l">
              <a:spcBef>
                <a:spcPts val="1200"/>
              </a:spcBef>
            </a:pPr>
            <a:endParaRPr lang="en-US" sz="4800" i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8650" y="3216275"/>
            <a:ext cx="10439400" cy="17907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Meeting Agenda</a:t>
            </a:r>
            <a:endParaRPr lang="en-US" sz="9600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1" y="2225675"/>
            <a:ext cx="8839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Update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749675"/>
            <a:ext cx="8839200" cy="5415409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Newly elected 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WDN Shared Governance Board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Members 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Ella Durham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Erin Chambers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Michael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Riese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Michael Fairchild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57" y="2530475"/>
            <a:ext cx="9042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1" y="2225675"/>
            <a:ext cx="8839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Update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749675"/>
            <a:ext cx="9753600" cy="5943600"/>
          </a:xfrm>
        </p:spPr>
        <p:txBody>
          <a:bodyPr/>
          <a:lstStyle/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Extended Google Analytics “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Scheduled Emails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” end dates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Added 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https property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in Google Search Console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Associated https property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with Google Analytics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949" y="2555016"/>
            <a:ext cx="7480302" cy="58462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0280650" y="5045075"/>
            <a:ext cx="1752600" cy="25908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80850" y="8739168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Google Analytics&gt;Admin&gt;Property&gt;Property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Settings&gt;Adjust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Search Console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1" y="2225675"/>
            <a:ext cx="8839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Update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749675"/>
            <a:ext cx="7620000" cy="2819400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Agricultural Icons added to icon factory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850" y="954527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ianrmedia.unl.edu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76" y="2178729"/>
            <a:ext cx="9124574" cy="72566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91114" y="7569110"/>
            <a:ext cx="5046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 “IANR” in “Browse by category” dropdown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756650" y="2378075"/>
            <a:ext cx="7772400" cy="5791201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1" y="2225675"/>
            <a:ext cx="8839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Email Signature Generator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04450" y="886525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ucomm.unl.edu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/signature-generator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0" y="3341349"/>
            <a:ext cx="9918700" cy="51437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4250" y="4435475"/>
            <a:ext cx="7162800" cy="5715000"/>
          </a:xfrm>
        </p:spPr>
        <p:txBody>
          <a:bodyPr/>
          <a:lstStyle/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Ensures you’re using the 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most current “N”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lockup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Provides a template for </a:t>
            </a: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consistent use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within departments and units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50" y="2341344"/>
            <a:ext cx="1135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ucomm.unl.edu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  Tools&gt;Email Signature Generator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7643" y="4587875"/>
            <a:ext cx="7506607" cy="1524000"/>
          </a:xfrm>
        </p:spPr>
        <p:txBody>
          <a:bodyPr/>
          <a:lstStyle/>
          <a:p>
            <a:pPr algn="l"/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Possible Topics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0450" y="5631996"/>
            <a:ext cx="8116207" cy="5296354"/>
          </a:xfrm>
        </p:spPr>
        <p:txBody>
          <a:bodyPr numCol="1"/>
          <a:lstStyle/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WebAudit Report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Search Engine Optimization (SEO)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Google Search Console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0946" y="1943554"/>
            <a:ext cx="8382000" cy="2110921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hands-on workshop (June or July)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0" y="2225675"/>
            <a:ext cx="9915676" cy="74367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8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0" y="3609563"/>
            <a:ext cx="14325601" cy="4089428"/>
          </a:xfrm>
        </p:spPr>
        <p:txBody>
          <a:bodyPr/>
          <a:lstStyle/>
          <a:p>
            <a:r>
              <a:rPr lang="en-US" sz="9600" dirty="0" smtClean="0">
                <a:latin typeface="Arial" charset="0"/>
                <a:ea typeface="Arial" charset="0"/>
                <a:cs typeface="Arial" charset="0"/>
              </a:rPr>
              <a:t>HTML/CSS Style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1" y="2225675"/>
            <a:ext cx="88392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HTML/CSS Style Guide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650" y="3749675"/>
            <a:ext cx="9067800" cy="5638799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Why follow a style guide?</a:t>
            </a:r>
          </a:p>
          <a:p>
            <a:pPr marL="685800" indent="-685800" algn="l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Easier for others to read and understand your code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Looks more professional</a:t>
            </a:r>
          </a:p>
          <a:p>
            <a:pPr marL="685800" indent="-68580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Easier to find and avoid errors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50" y="5903325"/>
            <a:ext cx="8940800" cy="3199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850" y="1528061"/>
            <a:ext cx="5689600" cy="3986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6439" y="9474780"/>
            <a:ext cx="1115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ianrmedia.unl.edu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/resources/html-and-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css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-style-guide</a:t>
            </a:r>
          </a:p>
        </p:txBody>
      </p:sp>
    </p:spTree>
    <p:extLst>
      <p:ext uri="{BB962C8B-B14F-4D97-AF65-F5344CB8AC3E}">
        <p14:creationId xmlns:p14="http://schemas.microsoft.com/office/powerpoint/2010/main" val="997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F15AE8CD-3801-EF48-A3FF-989B2A759ACE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580DDC9-A760-7A43-AF96-513185CD24BF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DE8A91C-B4D3-7745-A917-30FC8E956E83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BD530B5-E88E-B346-B653-AAA1AB6F3C0C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D13AF9FF-2434-A040-95B1-1F520585BF1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wmn</Template>
  <TotalTime>7486</TotalTime>
  <Words>287</Words>
  <Application>Microsoft Macintosh PowerPoint</Application>
  <PresentationFormat>Custom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URW Grotesk Light</vt:lpstr>
      <vt:lpstr>URW Grotesk T</vt:lpstr>
      <vt:lpstr>URW Grotesk T Bold Condensed</vt:lpstr>
      <vt:lpstr>URW Grotesk T Light Condensed</vt:lpstr>
      <vt:lpstr>URWGroteskConLig</vt:lpstr>
      <vt:lpstr>Branded Title Slide</vt:lpstr>
      <vt:lpstr>Title Slide</vt:lpstr>
      <vt:lpstr>Branded Subtitle</vt:lpstr>
      <vt:lpstr>Subtitle</vt:lpstr>
      <vt:lpstr>Objects</vt:lpstr>
      <vt:lpstr>IANR WEB MANAGER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HTML/CSS Style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WDN Online Help Chat and Media Hub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IANR WEB MANAGER NETWORK</dc:title>
  <dc:creator>Anne Holz</dc:creator>
  <cp:lastModifiedBy>Anne Holz</cp:lastModifiedBy>
  <cp:revision>96</cp:revision>
  <dcterms:created xsi:type="dcterms:W3CDTF">2017-08-23T21:54:07Z</dcterms:created>
  <dcterms:modified xsi:type="dcterms:W3CDTF">2018-01-17T23:02:57Z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