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8" r:id="rId3"/>
    <p:sldMasterId id="2147483680" r:id="rId4"/>
    <p:sldMasterId id="2147483682" r:id="rId5"/>
  </p:sldMasterIdLst>
  <p:notesMasterIdLst>
    <p:notesMasterId r:id="rId15"/>
  </p:notesMasterIdLst>
  <p:sldIdLst>
    <p:sldId id="258" r:id="rId6"/>
    <p:sldId id="260" r:id="rId7"/>
    <p:sldId id="261" r:id="rId8"/>
    <p:sldId id="266" r:id="rId9"/>
    <p:sldId id="279" r:id="rId10"/>
    <p:sldId id="276" r:id="rId11"/>
    <p:sldId id="277" r:id="rId12"/>
    <p:sldId id="278" r:id="rId13"/>
    <p:sldId id="275" r:id="rId14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/>
    <p:restoredTop sz="94624"/>
  </p:normalViewPr>
  <p:slideViewPr>
    <p:cSldViewPr>
      <p:cViewPr>
        <p:scale>
          <a:sx n="59" d="100"/>
          <a:sy n="59" d="100"/>
        </p:scale>
        <p:origin x="1072" y="4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4E925-EB03-FB44-A04C-31390A899C3B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5F5B4-8380-B046-948F-1E70D20537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5B4-8380-B046-948F-1E70D20537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7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5B4-8380-B046-948F-1E70D20537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5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5B4-8380-B046-948F-1E70D20537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5B4-8380-B046-948F-1E70D20537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rgbClr val="E72000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118351" y="7698991"/>
            <a:ext cx="5867400" cy="685800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latin typeface="URW Grotesk T Light Condensed" charset="0"/>
                <a:ea typeface="URW Grotesk T Light Condensed" charset="0"/>
                <a:cs typeface="URW Grotesk T Light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4558091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1pPr>
            <a:lvl2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2pPr>
            <a:lvl3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3pPr>
            <a:lvl4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4pPr>
            <a:lvl5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7672050" y="10482263"/>
            <a:ext cx="22367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750" y="244475"/>
            <a:ext cx="895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IANR Web Manager Network </a:t>
            </a:r>
            <a:endParaRPr lang="en-US" sz="3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rgbClr val="E72000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118351" y="7698991"/>
            <a:ext cx="5867400" cy="685800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latin typeface="URW Grotesk T Light Condensed" charset="0"/>
                <a:ea typeface="URW Grotesk T Light Condensed" charset="0"/>
                <a:cs typeface="URW Grotesk T Light Condensed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LOCKUP (reversed / .PDF RGB version)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 noGrp="1"/>
          </p:cNvSpPr>
          <p:nvPr>
            <p:ph type="title" hasCustomPrompt="1"/>
          </p:nvPr>
        </p:nvSpPr>
        <p:spPr>
          <a:xfrm>
            <a:off x="333375" y="496888"/>
            <a:ext cx="6518275" cy="50958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URW Grotesk T" charset="0"/>
                <a:ea typeface="URW Grotesk T" charset="0"/>
                <a:cs typeface="URW Grotesk 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4558091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1pPr>
            <a:lvl2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2pPr>
            <a:lvl3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3pPr>
            <a:lvl4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4pPr>
            <a:lvl5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LOCKUP (reversed / .PDF RGB version)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12947650" y="473075"/>
            <a:ext cx="6553200" cy="533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200">
                <a:solidFill>
                  <a:srgbClr val="FFFFFF"/>
                </a:solidFill>
                <a:latin typeface="URWGroteskConLig"/>
                <a:cs typeface="URWGroteskConLig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3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chemeClr val="bg1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10226675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chemeClr val="bg1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LOCKUP (reversed / .PDF RGB version)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10226675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17850" y="11522075"/>
            <a:ext cx="13868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9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72E-6 -4.94592E-6 L 4.2072E-6 -0.12277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2072E-6 -4.94592E-6 L 4.2072E-6 -0.12277 " pathEditMode="relative" rAng="0" ptsTypes="AA">
                      <p:cBhvr>
                        <p:cTn dur="80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13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75850" cy="113093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128250" y="0"/>
            <a:ext cx="9975850" cy="5578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128250" y="5721350"/>
            <a:ext cx="9975850" cy="5578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117850" y="11522075"/>
            <a:ext cx="13868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3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72E-6 -4.94592E-6 L 4.2072E-6 -0.12277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2072E-6 -4.94592E-6 L 4.2072E-6 -0.12277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139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em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4.jpe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  <p:pic>
        <p:nvPicPr>
          <p:cNvPr id="7" name="Picture 6" descr="Nebraska_N_rev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0" y="315513"/>
            <a:ext cx="1143000" cy="10655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  <p:pic>
        <p:nvPicPr>
          <p:cNvPr id="5" name="Picture 4" descr="Nebraska_N_rev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0" y="315513"/>
            <a:ext cx="1143000" cy="10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5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4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650" y="3609563"/>
            <a:ext cx="15773399" cy="4089428"/>
          </a:xfrm>
        </p:spPr>
        <p:txBody>
          <a:bodyPr/>
          <a:lstStyle/>
          <a:p>
            <a:r>
              <a:rPr lang="en-US" sz="7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IANR WEB MANAGER NETWORK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70501" y="6416675"/>
            <a:ext cx="9563099" cy="685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Meeting 9/21/2017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9:00 a.m.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9650" y="5273675"/>
            <a:ext cx="15925800" cy="4558091"/>
          </a:xfrm>
        </p:spPr>
        <p:txBody>
          <a:bodyPr/>
          <a:lstStyle/>
          <a:p>
            <a:pPr algn="l"/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Web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Manager Network Update – </a:t>
            </a:r>
            <a:r>
              <a:rPr lang="en-US" sz="4800" i="1" dirty="0">
                <a:latin typeface="Arial" charset="0"/>
                <a:ea typeface="Arial" charset="0"/>
                <a:cs typeface="Arial" charset="0"/>
              </a:rPr>
              <a:t>Anne Holz</a:t>
            </a:r>
          </a:p>
          <a:p>
            <a:pPr algn="l"/>
            <a:r>
              <a:rPr lang="en-US" sz="4800" dirty="0">
                <a:latin typeface="Arial" charset="0"/>
                <a:ea typeface="Arial" charset="0"/>
                <a:cs typeface="Arial" charset="0"/>
              </a:rPr>
              <a:t>Working with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Web Images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Photoshop – </a:t>
            </a:r>
            <a:r>
              <a:rPr lang="en-US" sz="4800" i="1" dirty="0" smtClean="0">
                <a:latin typeface="Arial" charset="0"/>
                <a:ea typeface="Arial" charset="0"/>
                <a:cs typeface="Arial" charset="0"/>
              </a:rPr>
              <a:t>Tim Svoboda</a:t>
            </a:r>
            <a:endParaRPr lang="en-US" sz="4800" i="1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08650" y="3216275"/>
            <a:ext cx="10439400" cy="17907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kern="0" dirty="0" smtClean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Meeting Agenda</a:t>
            </a:r>
            <a:endParaRPr lang="en-US" sz="9600" kern="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7651" y="2225675"/>
            <a:ext cx="15011400" cy="1295400"/>
          </a:xfrm>
        </p:spPr>
        <p:txBody>
          <a:bodyPr/>
          <a:lstStyle/>
          <a:p>
            <a:pPr algn="l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Update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7651" y="3983264"/>
            <a:ext cx="8839200" cy="5329011"/>
          </a:xfrm>
        </p:spPr>
        <p:txBody>
          <a:bodyPr/>
          <a:lstStyle/>
          <a:p>
            <a:pPr marL="857250" indent="-857250" algn="l"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Hands-on Workshop - Google Analytics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Basics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on November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10,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2017</a:t>
            </a:r>
          </a:p>
          <a:p>
            <a:pPr marL="857250" indent="-857250" algn="l"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WDN Governance Board nominations in Oct. (3 new members will be elected in December)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650" y="3216275"/>
            <a:ext cx="9076268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0250" y="8626475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Hands-on Workshop - Google Analytics Basics </a:t>
            </a:r>
            <a:r>
              <a:rPr lang="en-US" sz="3200" dirty="0" smtClean="0"/>
              <a:t>Register online at http://ianrmedia.unl.edu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32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90814" y="2506335"/>
            <a:ext cx="16879207" cy="5105400"/>
          </a:xfrm>
        </p:spPr>
        <p:txBody>
          <a:bodyPr/>
          <a:lstStyle/>
          <a:p>
            <a:pPr marL="857250" indent="-857250" algn="l">
              <a:spcAft>
                <a:spcPts val="1200"/>
              </a:spcAft>
              <a:buFont typeface="Arial" charset="0"/>
              <a:buChar char="•"/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Web Audit HTTPS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Security errors 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(images, javascript, CSS, embeds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algn="l">
              <a:spcAft>
                <a:spcPts val="1200"/>
              </a:spcAft>
            </a:pP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0050" y="6567795"/>
            <a:ext cx="1638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Change to a relative path: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img/tailgate/tailgate2017.png </a:t>
            </a:r>
          </a:p>
          <a:p>
            <a:endParaRPr lang="en-US" sz="3600" dirty="0"/>
          </a:p>
          <a:p>
            <a:r>
              <a:rPr lang="en-US" sz="3600" b="1" dirty="0" smtClean="0"/>
              <a:t>Or replace http with https: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https</a:t>
            </a:r>
            <a:r>
              <a:rPr lang="en-US" sz="3600" dirty="0" smtClean="0"/>
              <a:t>://ianr.unl.edu/img/tailgate/tailgate2017.png</a:t>
            </a:r>
          </a:p>
          <a:p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050" y="4289971"/>
            <a:ext cx="12002406" cy="3985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7118350" y="7230735"/>
            <a:ext cx="1295400" cy="762000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2338050" y="7992735"/>
            <a:ext cx="1429203" cy="862340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997214" y="8749040"/>
            <a:ext cx="504643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error will go away after Oct 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17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88243" y="2513151"/>
            <a:ext cx="17641207" cy="1007924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en-US" sz="4800" b="1" dirty="0" smtClean="0">
                <a:latin typeface="Arial" charset="0"/>
                <a:ea typeface="Arial" charset="0"/>
                <a:cs typeface="Arial" charset="0"/>
              </a:rPr>
              <a:t>All of these are valid image path options:</a:t>
            </a:r>
          </a:p>
          <a:p>
            <a:pPr algn="l">
              <a:spcAft>
                <a:spcPts val="1200"/>
              </a:spcAft>
            </a:pPr>
            <a:endParaRPr lang="en-US" sz="4800" dirty="0">
              <a:latin typeface="Arial" charset="0"/>
              <a:ea typeface="Arial" charset="0"/>
              <a:cs typeface="Arial" charset="0"/>
            </a:endParaRPr>
          </a:p>
          <a:p>
            <a:pPr algn="l">
              <a:spcAft>
                <a:spcPts val="1200"/>
              </a:spcAft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src='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'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https://</a:t>
            </a:r>
            <a:r>
              <a:rPr lang="en-US" sz="4800" dirty="0" err="1">
                <a:latin typeface="Arial" charset="0"/>
                <a:ea typeface="Arial" charset="0"/>
                <a:cs typeface="Arial" charset="0"/>
              </a:rPr>
              <a:t>ianr.unl.edu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/image/</a:t>
            </a:r>
            <a:r>
              <a:rPr lang="en-US" sz="4800" dirty="0" err="1">
                <a:latin typeface="Arial" charset="0"/>
                <a:ea typeface="Arial" charset="0"/>
                <a:cs typeface="Arial" charset="0"/>
              </a:rPr>
              <a:t>campus.jpg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''</a:t>
            </a:r>
            <a:endParaRPr lang="en-US" sz="4800" dirty="0" smtClean="0">
              <a:latin typeface="Arial" charset="0"/>
              <a:ea typeface="Arial" charset="0"/>
              <a:cs typeface="Arial" charset="0"/>
            </a:endParaRPr>
          </a:p>
          <a:p>
            <a:pPr algn="l">
              <a:spcAft>
                <a:spcPts val="1200"/>
              </a:spcAft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src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='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'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image/</a:t>
            </a:r>
            <a:r>
              <a:rPr lang="en-US" sz="4800" dirty="0" err="1">
                <a:latin typeface="Arial" charset="0"/>
                <a:ea typeface="Arial" charset="0"/>
                <a:cs typeface="Arial" charset="0"/>
              </a:rPr>
              <a:t>campus.jpg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''</a:t>
            </a:r>
            <a:endParaRPr lang="en-US" sz="4800" dirty="0" smtClean="0">
              <a:latin typeface="Arial" charset="0"/>
              <a:ea typeface="Arial" charset="0"/>
              <a:cs typeface="Arial" charset="0"/>
            </a:endParaRPr>
          </a:p>
          <a:p>
            <a:pPr algn="l">
              <a:spcAft>
                <a:spcPts val="1200"/>
              </a:spcAft>
            </a:pPr>
            <a:r>
              <a:rPr lang="en-US" sz="48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src</a:t>
            </a:r>
            <a:r>
              <a:rPr lang="en-US" sz="48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=''image/</a:t>
            </a:r>
            <a:r>
              <a:rPr lang="en-US" sz="48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campus.jpg</a:t>
            </a:r>
            <a:r>
              <a:rPr lang="en-US" sz="4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''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8832850" y="6645274"/>
            <a:ext cx="3505199" cy="990600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719050" y="6758711"/>
            <a:ext cx="61722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Recommended for consistency with the UNLcms WYSIWYG Editor’s Insert/Edit Image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589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88243" y="2513151"/>
            <a:ext cx="17641207" cy="1007924"/>
          </a:xfrm>
        </p:spPr>
        <p:txBody>
          <a:bodyPr/>
          <a:lstStyle/>
          <a:p>
            <a:pPr marL="857250" indent="-857250" algn="l"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Search and Replace</a:t>
            </a: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image path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50" y="3902075"/>
            <a:ext cx="10223500" cy="5687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3803650" y="7254875"/>
            <a:ext cx="2895600" cy="1447800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4850" y="5146310"/>
            <a:ext cx="39624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This will replace image full paths with relative paths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3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88243" y="2513151"/>
            <a:ext cx="7811407" cy="5105400"/>
          </a:xfrm>
        </p:spPr>
        <p:txBody>
          <a:bodyPr/>
          <a:lstStyle/>
          <a:p>
            <a:pPr marL="857250" indent="-857250" algn="l">
              <a:spcAft>
                <a:spcPts val="1200"/>
              </a:spcAft>
              <a:buFont typeface="Arial" charset="0"/>
              <a:buChar char="•"/>
            </a:pP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UNL Event calendar seminars </a:t>
            </a:r>
            <a:r>
              <a:rPr lang="en-US" sz="4800" i="1" dirty="0" smtClean="0">
                <a:latin typeface="Arial" charset="0"/>
                <a:ea typeface="Arial" charset="0"/>
                <a:cs typeface="Arial" charset="0"/>
              </a:rPr>
              <a:t>(include seminar in title)</a:t>
            </a:r>
            <a:endParaRPr lang="en-US" sz="48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450" y="2225675"/>
            <a:ext cx="8878066" cy="7707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84407" y="6568355"/>
            <a:ext cx="5470978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Unique IDs. Leave blank or add custom ID.</a:t>
            </a:r>
          </a:p>
          <a:p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Example IDs: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t1, t2, t3</a:t>
            </a:r>
            <a:r>
              <a:rPr lang="mr-IN" sz="3600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7651" y="2374271"/>
            <a:ext cx="12801599" cy="5329011"/>
          </a:xfrm>
        </p:spPr>
        <p:txBody>
          <a:bodyPr/>
          <a:lstStyle/>
          <a:p>
            <a:pPr marL="857250" indent="-857250" algn="l">
              <a:spcAft>
                <a:spcPts val="1200"/>
              </a:spcAft>
              <a:buFont typeface="Arial" charset="0"/>
              <a:buChar char="•"/>
            </a:pPr>
            <a:r>
              <a:rPr lang="en-US" sz="4800" dirty="0">
                <a:latin typeface="Arial" charset="0"/>
                <a:ea typeface="Arial" charset="0"/>
                <a:cs typeface="Arial" charset="0"/>
              </a:rPr>
              <a:t>Responsive Table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Generator new features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8757" y="9464675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http://</a:t>
            </a:r>
            <a:r>
              <a:rPr lang="en-US" sz="4000" dirty="0" smtClean="0"/>
              <a:t>ianrmedia.unl.edu/resources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242" y="3702188"/>
            <a:ext cx="5181600" cy="5588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12185650" y="7331076"/>
            <a:ext cx="1574801" cy="421176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50" y="4511675"/>
            <a:ext cx="4790620" cy="3969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690757" y="4054475"/>
            <a:ext cx="547097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Convert existing table to responsive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477905" y="4733426"/>
            <a:ext cx="971552" cy="298502"/>
          </a:xfrm>
          <a:prstGeom prst="straightConnector1">
            <a:avLst/>
          </a:prstGeom>
          <a:ln w="984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06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0250" y="3609563"/>
            <a:ext cx="14325601" cy="4089428"/>
          </a:xfrm>
        </p:spPr>
        <p:txBody>
          <a:bodyPr/>
          <a:lstStyle/>
          <a:p>
            <a:r>
              <a:rPr lang="en-US" sz="9600" dirty="0">
                <a:latin typeface="Arial" charset="0"/>
                <a:ea typeface="Arial" charset="0"/>
                <a:cs typeface="Arial" charset="0"/>
              </a:rPr>
              <a:t>Working with </a:t>
            </a:r>
            <a:r>
              <a:rPr lang="en-US" sz="9600" dirty="0" smtClean="0">
                <a:latin typeface="Arial" charset="0"/>
                <a:ea typeface="Arial" charset="0"/>
                <a:cs typeface="Arial" charset="0"/>
              </a:rPr>
              <a:t>Images</a:t>
            </a:r>
            <a:br>
              <a:rPr lang="en-US" sz="96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9600" dirty="0" smtClean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9600" dirty="0">
                <a:latin typeface="Arial" charset="0"/>
                <a:ea typeface="Arial" charset="0"/>
                <a:cs typeface="Arial" charset="0"/>
              </a:rPr>
              <a:t>Photoshop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anded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n" id="{17F584FD-086F-C14B-9C9B-71BED8FC56FF}" vid="{F15AE8CD-3801-EF48-A3FF-989B2A759ACE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n" id="{17F584FD-086F-C14B-9C9B-71BED8FC56FF}" vid="{9580DDC9-A760-7A43-AF96-513185CD24BF}"/>
    </a:ext>
  </a:extLst>
</a:theme>
</file>

<file path=ppt/theme/theme3.xml><?xml version="1.0" encoding="utf-8"?>
<a:theme xmlns:a="http://schemas.openxmlformats.org/drawingml/2006/main" name="Branded Sub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n" id="{17F584FD-086F-C14B-9C9B-71BED8FC56FF}" vid="{9DE8A91C-B4D3-7745-A917-30FC8E956E83}"/>
    </a:ext>
  </a:extLst>
</a:theme>
</file>

<file path=ppt/theme/theme4.xml><?xml version="1.0" encoding="utf-8"?>
<a:theme xmlns:a="http://schemas.openxmlformats.org/drawingml/2006/main" name="Sub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n" id="{17F584FD-086F-C14B-9C9B-71BED8FC56FF}" vid="{9BD530B5-E88E-B346-B653-AAA1AB6F3C0C}"/>
    </a:ext>
  </a:extLst>
</a:theme>
</file>

<file path=ppt/theme/theme5.xml><?xml version="1.0" encoding="utf-8"?>
<a:theme xmlns:a="http://schemas.openxmlformats.org/drawingml/2006/main" name="Objec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mn" id="{17F584FD-086F-C14B-9C9B-71BED8FC56FF}" vid="{D13AF9FF-2434-A040-95B1-1F520585BF1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wmn</Template>
  <TotalTime>1059</TotalTime>
  <Words>189</Words>
  <Application>Microsoft Macintosh PowerPoint</Application>
  <PresentationFormat>Custom</PresentationFormat>
  <Paragraphs>35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Calibri</vt:lpstr>
      <vt:lpstr>URW Grotesk Light</vt:lpstr>
      <vt:lpstr>URW Grotesk T</vt:lpstr>
      <vt:lpstr>URW Grotesk T Bold Condensed</vt:lpstr>
      <vt:lpstr>URW Grotesk T Light Condensed</vt:lpstr>
      <vt:lpstr>URWGroteskConLig</vt:lpstr>
      <vt:lpstr>Arial</vt:lpstr>
      <vt:lpstr>Branded Title Slide</vt:lpstr>
      <vt:lpstr>Title Slide</vt:lpstr>
      <vt:lpstr>Branded Subtitle</vt:lpstr>
      <vt:lpstr>Subtitle</vt:lpstr>
      <vt:lpstr>Objects</vt:lpstr>
      <vt:lpstr>IANR WEB MANAGER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with Images in Photoshop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IANR WEB MANAGER NETWORK</dc:title>
  <dc:creator>Anne Holz</dc:creator>
  <cp:lastModifiedBy>Anne Holz</cp:lastModifiedBy>
  <cp:revision>33</cp:revision>
  <dcterms:created xsi:type="dcterms:W3CDTF">2017-08-23T21:54:07Z</dcterms:created>
  <dcterms:modified xsi:type="dcterms:W3CDTF">2017-09-21T13:34:39Z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2015-09-10T00:00:00Z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2015-09-10T00:00:00Z</vt:filetime>
  </property>
</Properties>
</file>